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7413"/>
    <a:srgbClr val="2E85B5"/>
    <a:srgbClr val="D57C4B"/>
    <a:srgbClr val="E6CC44"/>
    <a:srgbClr val="C633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40" autoAdjust="0"/>
  </p:normalViewPr>
  <p:slideViewPr>
    <p:cSldViewPr snapToGrid="0">
      <p:cViewPr varScale="1">
        <p:scale>
          <a:sx n="97" d="100"/>
          <a:sy n="97" d="100"/>
        </p:scale>
        <p:origin x="1122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D7140-5F70-43CF-B75B-AC7C11AA0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8031AD-B4D6-47A2-AE3D-684B24911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CFB959-3F9D-4FA2-9142-2BA30560E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C8F9B4-4F73-4EDF-8423-468D4D868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5DC743-F6AF-415F-8E25-6D9E78CD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15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9C343-68BC-4D4F-AFEA-DF7135A6E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53951F-F0BD-4E01-B3E2-98885E365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964C44-AAC8-48F2-99B2-C5283A73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4031BE-493F-4584-86A9-08DC735A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10463C-5AC0-493D-AAEC-A85B46EA2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177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93813-4D9E-4257-B582-C66BD5E26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8BF5F7-DDE7-4D0A-8F80-CD6FBE694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8287BF-F3B6-4637-8B35-CC61D551F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0BB646-44B4-4844-BDA8-F9A61FE6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BC559D-9A5F-4E83-AE96-DA13B3DA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42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A199D-96D8-4F59-8FD1-FF963BB0C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D78AAC-F4FC-4F57-816F-C8E13698F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FE5E8-E3A6-4345-A952-7DB454A3F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EB487F9-F362-42AB-AB6F-E625C21AE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17CA4F-6B78-4029-A52D-80D2EDED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EB4D97-5D0D-423B-8CB9-B31131891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71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D204A-9E9F-4A81-BC7D-2FAD5163E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F1A62E-D0B5-413D-90AB-796BC222F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2375EA-F4F5-4A40-BD36-7339DD15C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AC9BA23-AA0D-4754-BEA4-115CC2D0A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5FE18E6-DD9F-436F-8110-CEEFB5EAD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F476B3C-CA18-4E34-9DF3-8D7CBB9E1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2AE721E-EC25-4479-BDFC-1AF9966CF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4E6D8DF-C2A3-4343-9DD2-C2A9183F5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607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CCFBE-9573-479B-92B0-5F86BFA5B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F9C6855-D481-48E0-AF64-9C3830223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480EFE-EDB8-4A82-BDF5-95A53A0B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F1C6702-30F9-4747-8A7C-3C1277A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81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AA885F0-A2E4-49E1-80D1-271C46AD6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5E90C67-504E-448C-8472-05971116C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49C3B09-9352-404C-9890-EB6508FF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8979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D6EFF9-84DC-45A1-96C5-C93BC7F8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3B1A19-AB95-4324-8F2C-E19311726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9F2D5A-7C4E-4906-B6F2-2C1607CCD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29F6D4-9AE7-49B6-9BC4-37F86293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D061BC-F67C-40CE-8C1C-52F3683AF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FB0AE85-5B62-4B18-8428-8B96BE7E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777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F9340C-CF59-4882-AD24-29A515280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980A9BA-82B3-47F0-BB1B-7BBC9F6DCE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77836A-96CC-4A14-BBE4-DE2842D36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90F07E-42A7-49D6-9AA8-B465DAFBF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A1AB83-4931-4135-AFD1-F676A02A7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A20B65-98BB-423B-A0C3-2630A2F93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321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E27319-6C5D-4DA3-9B00-BBAA3084F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DEEEAC-C5DB-496D-B4DD-46C177F28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79F426-D05B-4D24-82B0-5344841CD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C469E0-B68F-43F7-AD51-7D95F7C7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67E70D-B20D-4412-A52B-668AC42CB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138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C998DE-E14D-4330-A656-4C9F430CF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81063C5-401B-4478-A192-32663801A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AA4102-DCD1-4F3F-90E8-9293B9B9C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DA657C-0FCA-4F66-8AE5-492F43B4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DE7745-97BE-4582-90AA-2EA269827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6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BB87533-A750-4780-922A-512D89222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E2B3A3E-0A98-40F8-8575-09D0C6B6D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AFB1A5-C69B-4F4C-B98B-35E4EDF0E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1CE9C-725A-4F84-A61C-94568D8EE61F}" type="datetimeFigureOut">
              <a:rPr lang="pt-BR" smtClean="0"/>
              <a:pPr/>
              <a:t>11/04/2025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54DFD6-4391-4D39-ABDC-D9A8B9312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33C24C-A335-447A-9300-211507C5F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E27FC-E16C-49FE-A4F9-3B63B25698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26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380B463-7A59-4177-9049-C80153EF3AC6}"/>
              </a:ext>
            </a:extLst>
          </p:cNvPr>
          <p:cNvSpPr/>
          <p:nvPr/>
        </p:nvSpPr>
        <p:spPr>
          <a:xfrm>
            <a:off x="0" y="-3344"/>
            <a:ext cx="6096000" cy="68243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dirty="0"/>
          </a:p>
        </p:txBody>
      </p:sp>
      <p:sp>
        <p:nvSpPr>
          <p:cNvPr id="5" name="Retângulo 2">
            <a:extLst>
              <a:ext uri="{FF2B5EF4-FFF2-40B4-BE49-F238E27FC236}">
                <a16:creationId xmlns:a16="http://schemas.microsoft.com/office/drawing/2014/main" id="{15357F3E-649B-419A-B751-0A337254C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75" y="197210"/>
            <a:ext cx="5843326" cy="6495692"/>
          </a:xfrm>
          <a:prstGeom prst="rect">
            <a:avLst/>
          </a:prstGeom>
          <a:solidFill>
            <a:srgbClr val="FFFFFF"/>
          </a:solidFill>
          <a:ln w="38100">
            <a:solidFill>
              <a:srgbClr val="BF8F0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E99B1F1-D712-4E56-9F4D-A56AC0CE5128}"/>
              </a:ext>
            </a:extLst>
          </p:cNvPr>
          <p:cNvSpPr/>
          <p:nvPr/>
        </p:nvSpPr>
        <p:spPr>
          <a:xfrm>
            <a:off x="6069274" y="0"/>
            <a:ext cx="6122726" cy="67873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C7F6319-816A-4D80-90DA-B8F4C4A4C42F}"/>
              </a:ext>
            </a:extLst>
          </p:cNvPr>
          <p:cNvSpPr/>
          <p:nvPr/>
        </p:nvSpPr>
        <p:spPr>
          <a:xfrm>
            <a:off x="6208974" y="216568"/>
            <a:ext cx="5869045" cy="646027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3B2DB7C-CB55-46EC-BC14-4F2960AC1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54"/>
            <a:ext cx="8526430" cy="3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5B3C8CA-27BA-4900-A317-AF5CFB3FB455}"/>
              </a:ext>
            </a:extLst>
          </p:cNvPr>
          <p:cNvGrpSpPr/>
          <p:nvPr/>
        </p:nvGrpSpPr>
        <p:grpSpPr>
          <a:xfrm>
            <a:off x="205917" y="200516"/>
            <a:ext cx="5791122" cy="6627089"/>
            <a:chOff x="204197" y="264771"/>
            <a:chExt cx="5791122" cy="6627089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A4EC7BEB-3148-4C7D-8577-3C6B2D7AB52F}"/>
                </a:ext>
              </a:extLst>
            </p:cNvPr>
            <p:cNvSpPr txBox="1"/>
            <p:nvPr/>
          </p:nvSpPr>
          <p:spPr>
            <a:xfrm>
              <a:off x="1114560" y="264771"/>
              <a:ext cx="4880759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2E85B5"/>
                  </a:solidFill>
                </a:rPr>
                <a:t>Ficha de Matrícula do IBUC - 1º Semestre de 2025</a:t>
              </a:r>
            </a:p>
            <a:p>
              <a:pPr algn="just"/>
              <a:r>
                <a:rPr lang="pt-BR" sz="1050" dirty="0">
                  <a:solidFill>
                    <a:srgbClr val="002060"/>
                  </a:solidFill>
                </a:rPr>
                <a:t>Em conformidade com os termos da LGPD, os dados coletados são de uso exclusivo da Igreja Assembleia de Deus, estando autorizada sua inserção em Certificado de Conclusão de Módulo.</a:t>
              </a:r>
            </a:p>
          </p:txBody>
        </p:sp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45F749AC-FE95-4D46-81CD-0E7AF9A671B6}"/>
                </a:ext>
              </a:extLst>
            </p:cNvPr>
            <p:cNvPicPr/>
            <p:nvPr/>
          </p:nvPicPr>
          <p:blipFill rotWithShape="1">
            <a:blip r:embed="rId2" cstate="print"/>
            <a:srcRect l="20934" t="17166" r="20960" b="16369"/>
            <a:stretch/>
          </p:blipFill>
          <p:spPr bwMode="auto">
            <a:xfrm>
              <a:off x="204197" y="353769"/>
              <a:ext cx="969740" cy="72905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C47E27D9-ACF1-4B95-B455-A461C65C3770}"/>
                </a:ext>
              </a:extLst>
            </p:cNvPr>
            <p:cNvSpPr txBox="1"/>
            <p:nvPr/>
          </p:nvSpPr>
          <p:spPr>
            <a:xfrm>
              <a:off x="216674" y="920995"/>
              <a:ext cx="5713191" cy="59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800" dirty="0"/>
            </a:p>
            <a:p>
              <a:r>
                <a:rPr lang="pt-BR" sz="1200" dirty="0"/>
                <a:t>Nome Aluno(a) ___________________________________________________________</a:t>
              </a:r>
            </a:p>
            <a:p>
              <a:r>
                <a:rPr lang="pt-BR" sz="1200" dirty="0"/>
                <a:t>________________________________________________________________________</a:t>
              </a:r>
            </a:p>
            <a:p>
              <a:endParaRPr lang="pt-BR" sz="600" dirty="0"/>
            </a:p>
            <a:p>
              <a:r>
                <a:rPr lang="pt-BR" sz="1200" dirty="0"/>
                <a:t>Sexo:  (    ) </a:t>
              </a:r>
              <a:r>
                <a:rPr lang="pt-BR" sz="1200" dirty="0" err="1"/>
                <a:t>Masc</a:t>
              </a:r>
              <a:r>
                <a:rPr lang="pt-BR" sz="1200" dirty="0"/>
                <a:t>   (    ) </a:t>
              </a:r>
              <a:r>
                <a:rPr lang="pt-BR" sz="1200" dirty="0" err="1"/>
                <a:t>Fem</a:t>
              </a:r>
              <a:r>
                <a:rPr lang="pt-BR" sz="1200" dirty="0"/>
                <a:t>                  Nacionalidade:__________________________ ____</a:t>
              </a:r>
            </a:p>
            <a:p>
              <a:r>
                <a:rPr lang="pt-BR" sz="1200" dirty="0"/>
                <a:t>Idade:_____________                          Data de Nascimento:_____/_____/_______</a:t>
              </a:r>
            </a:p>
            <a:p>
              <a:endParaRPr lang="pt-BR" sz="1200" dirty="0"/>
            </a:p>
            <a:p>
              <a:r>
                <a:rPr lang="pt-BR" sz="1200" dirty="0"/>
                <a:t>Nome da Mãe:___________________________________________________________</a:t>
              </a:r>
            </a:p>
            <a:p>
              <a:r>
                <a:rPr lang="pt-BR" sz="1200" dirty="0"/>
                <a:t>Telefone Mãe: (       )_____________________</a:t>
              </a:r>
            </a:p>
            <a:p>
              <a:r>
                <a:rPr lang="pt-BR" sz="1200" dirty="0"/>
                <a:t>Nome do Pai:____________________________________________________________</a:t>
              </a:r>
            </a:p>
            <a:p>
              <a:r>
                <a:rPr lang="pt-BR" sz="1200" dirty="0"/>
                <a:t>Telefone Pai: (        )______________________</a:t>
              </a:r>
            </a:p>
            <a:p>
              <a:r>
                <a:rPr lang="pt-BR" sz="1200" dirty="0"/>
                <a:t>Nome de outro responsável pelo(a) Aluno(a): __________________________________</a:t>
              </a:r>
            </a:p>
            <a:p>
              <a:r>
                <a:rPr lang="pt-BR" sz="1200" dirty="0"/>
                <a:t>Telefone de outro responsável pelo(a) Aluno(a): (      )____________________________</a:t>
              </a:r>
            </a:p>
            <a:p>
              <a:r>
                <a:rPr lang="pt-BR" sz="1200" dirty="0"/>
                <a:t>Telefone do próprio aluno(a):_______________________________________________</a:t>
              </a:r>
            </a:p>
            <a:p>
              <a:r>
                <a:rPr lang="pt-BR" sz="1200" dirty="0"/>
                <a:t>Em caso de emergência, entrar em contato com:_______________________________</a:t>
              </a:r>
            </a:p>
            <a:p>
              <a:r>
                <a:rPr lang="pt-BR" sz="1200" dirty="0"/>
                <a:t>Endereço do(a)  Aluno(a):__________________________________________________</a:t>
              </a:r>
            </a:p>
            <a:p>
              <a:r>
                <a:rPr lang="pt-BR" sz="1200" dirty="0"/>
                <a:t>_______________________________________________________________________</a:t>
              </a:r>
            </a:p>
            <a:p>
              <a:endParaRPr lang="pt-BR" sz="1200" dirty="0"/>
            </a:p>
            <a:p>
              <a:r>
                <a:rPr lang="pt-BR" sz="1200" dirty="0"/>
                <a:t>Igreja que congrega ou frequenta:____________________________________________</a:t>
              </a:r>
            </a:p>
            <a:p>
              <a:endParaRPr lang="pt-BR" sz="800" dirty="0"/>
            </a:p>
            <a:p>
              <a:pPr algn="just"/>
              <a:r>
                <a:rPr lang="pt-BR" sz="1200" dirty="0"/>
                <a:t>Há alguma </a:t>
              </a:r>
              <a:r>
                <a:rPr lang="pt-BR" sz="1200" b="1" dirty="0"/>
                <a:t>observação sobre a saúde/comportamento/convívio do alunos </a:t>
              </a:r>
              <a:r>
                <a:rPr lang="pt-BR" sz="1200" dirty="0"/>
                <a:t>que os professores precisam saber?   (     ) Sim     (     ) Não</a:t>
              </a:r>
            </a:p>
            <a:p>
              <a:r>
                <a:rPr lang="pt-BR" sz="1200" dirty="0"/>
                <a:t>Se Sim, qual?____________________________________________________________</a:t>
              </a:r>
            </a:p>
            <a:p>
              <a:endParaRPr lang="pt-BR" sz="800" dirty="0"/>
            </a:p>
            <a:p>
              <a:r>
                <a:rPr lang="pt-BR" sz="1200" b="1" dirty="0"/>
                <a:t>Qual o Módulo  irá cursar?________________________________________________</a:t>
              </a:r>
            </a:p>
            <a:p>
              <a:r>
                <a:rPr lang="pt-BR" sz="1200" b="1" dirty="0"/>
                <a:t>Qual  Nível (faixa etária) da turma: </a:t>
              </a:r>
              <a:r>
                <a:rPr lang="pt-BR" sz="1200" dirty="0"/>
                <a:t>(    ) Nível 1     (   ) Nível 2    (    ) Nível 3    (   ) Nível 4 </a:t>
              </a:r>
            </a:p>
            <a:p>
              <a:endParaRPr lang="pt-BR" sz="800" dirty="0"/>
            </a:p>
            <a:p>
              <a:r>
                <a:rPr lang="pt-BR" sz="1200" dirty="0"/>
                <a:t>Autorizo o uso de imagem do(a) aluno(a) em redes sociais para divulgação do trabalho desenvolvido, sem fins lucrativos e de forma gratuita, livre de qualquer ônus.</a:t>
              </a:r>
            </a:p>
            <a:p>
              <a:endParaRPr lang="pt-BR" sz="800" dirty="0"/>
            </a:p>
            <a:p>
              <a:r>
                <a:rPr lang="pt-BR" sz="1200" dirty="0"/>
                <a:t>Parentesco do(a) responsável pela matrícula do(a) aluno(a):___________________ ___</a:t>
              </a:r>
            </a:p>
            <a:p>
              <a:r>
                <a:rPr lang="pt-BR" sz="1200" b="1" dirty="0"/>
                <a:t>Assinatura do(a) responsável pelo(a) aluno(a):</a:t>
              </a:r>
              <a:r>
                <a:rPr lang="pt-BR" sz="1200" dirty="0"/>
                <a:t>__________________________________</a:t>
              </a:r>
            </a:p>
            <a:p>
              <a:r>
                <a:rPr lang="pt-BR" sz="1200" b="1" dirty="0"/>
                <a:t>Data da Matrícula: </a:t>
              </a:r>
              <a:r>
                <a:rPr lang="pt-BR" sz="1200" dirty="0"/>
                <a:t>________________________________________________________</a:t>
              </a:r>
            </a:p>
            <a:p>
              <a:endParaRPr lang="pt-BR" sz="1200" dirty="0"/>
            </a:p>
          </p:txBody>
        </p:sp>
      </p:grpSp>
      <p:pic>
        <p:nvPicPr>
          <p:cNvPr id="25" name="Picture 8">
            <a:extLst>
              <a:ext uri="{FF2B5EF4-FFF2-40B4-BE49-F238E27FC236}">
                <a16:creationId xmlns:a16="http://schemas.microsoft.com/office/drawing/2014/main" id="{F15877F4-050F-4994-A8A2-5F0DCC5F1177}"/>
              </a:ext>
            </a:extLst>
          </p:cNvPr>
          <p:cNvPicPr/>
          <p:nvPr/>
        </p:nvPicPr>
        <p:blipFill rotWithShape="1">
          <a:blip r:embed="rId3" cstate="print"/>
          <a:srcRect l="20934" t="17166" r="20960" b="16369"/>
          <a:stretch/>
        </p:blipFill>
        <p:spPr bwMode="auto">
          <a:xfrm>
            <a:off x="6254013" y="371048"/>
            <a:ext cx="921866" cy="702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F608454F-A267-4649-B094-4A983A76BEBF}"/>
              </a:ext>
            </a:extLst>
          </p:cNvPr>
          <p:cNvSpPr txBox="1"/>
          <p:nvPr/>
        </p:nvSpPr>
        <p:spPr>
          <a:xfrm>
            <a:off x="7089568" y="214867"/>
            <a:ext cx="48807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2E85B5"/>
                </a:solidFill>
              </a:rPr>
              <a:t>Ficha de Matrícula do IBUC - 1º Semestre de 2025</a:t>
            </a:r>
          </a:p>
          <a:p>
            <a:pPr algn="just"/>
            <a:r>
              <a:rPr lang="pt-BR" sz="1050" dirty="0">
                <a:solidFill>
                  <a:srgbClr val="002060"/>
                </a:solidFill>
              </a:rPr>
              <a:t>Em conformidade com os termos da LGPD, os dados coletados são de uso exclusivo da Igreja Assembleia de Deus, estando autorizada sua inserção em Certificado de Conclusão de Módulo.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1F1FD5F-D589-471A-8C36-376657D4DC8E}"/>
              </a:ext>
            </a:extLst>
          </p:cNvPr>
          <p:cNvSpPr txBox="1"/>
          <p:nvPr/>
        </p:nvSpPr>
        <p:spPr>
          <a:xfrm>
            <a:off x="6291609" y="918403"/>
            <a:ext cx="571319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800" dirty="0"/>
          </a:p>
          <a:p>
            <a:r>
              <a:rPr lang="pt-BR" sz="1200" dirty="0"/>
              <a:t>Nome Aluno(a) ___________________________________________________________</a:t>
            </a:r>
          </a:p>
          <a:p>
            <a:r>
              <a:rPr lang="pt-BR" sz="1200" dirty="0"/>
              <a:t>________________________________________________________________________</a:t>
            </a:r>
          </a:p>
          <a:p>
            <a:endParaRPr lang="pt-BR" sz="600" dirty="0"/>
          </a:p>
          <a:p>
            <a:r>
              <a:rPr lang="pt-BR" sz="1200" dirty="0"/>
              <a:t>Sexo:  (    ) </a:t>
            </a:r>
            <a:r>
              <a:rPr lang="pt-BR" sz="1200" dirty="0" err="1"/>
              <a:t>Masc</a:t>
            </a:r>
            <a:r>
              <a:rPr lang="pt-BR" sz="1200" dirty="0"/>
              <a:t>   (    ) </a:t>
            </a:r>
            <a:r>
              <a:rPr lang="pt-BR" sz="1200" dirty="0" err="1"/>
              <a:t>Fem</a:t>
            </a:r>
            <a:r>
              <a:rPr lang="pt-BR" sz="1200" dirty="0"/>
              <a:t>                  Nacionalidade:__________________________ ____</a:t>
            </a:r>
          </a:p>
          <a:p>
            <a:r>
              <a:rPr lang="pt-BR" sz="1200" dirty="0"/>
              <a:t>Idade:_____________                          Data de Nascimento:_____/_____/_______</a:t>
            </a:r>
          </a:p>
          <a:p>
            <a:endParaRPr lang="pt-BR" sz="1200" dirty="0"/>
          </a:p>
          <a:p>
            <a:r>
              <a:rPr lang="pt-BR" sz="1200" dirty="0"/>
              <a:t>Nome da Mãe:___________________________________________________________</a:t>
            </a:r>
          </a:p>
          <a:p>
            <a:r>
              <a:rPr lang="pt-BR" sz="1200" dirty="0"/>
              <a:t>Telefone Mãe: (       )_____________________</a:t>
            </a:r>
          </a:p>
          <a:p>
            <a:r>
              <a:rPr lang="pt-BR" sz="1200" dirty="0"/>
              <a:t>Nome do Pai:____________________________________________________________</a:t>
            </a:r>
          </a:p>
          <a:p>
            <a:r>
              <a:rPr lang="pt-BR" sz="1200" dirty="0"/>
              <a:t>Telefone Pai: (        )______________________</a:t>
            </a:r>
          </a:p>
          <a:p>
            <a:r>
              <a:rPr lang="pt-BR" sz="1200" dirty="0"/>
              <a:t>Nome de outro responsável pelo(a) Aluno(a): __________________________________</a:t>
            </a:r>
          </a:p>
          <a:p>
            <a:r>
              <a:rPr lang="pt-BR" sz="1200" dirty="0"/>
              <a:t>Telefone de outro responsável pelo(a) Aluno(a): (      )____________________________</a:t>
            </a:r>
          </a:p>
          <a:p>
            <a:r>
              <a:rPr lang="pt-BR" sz="1200" dirty="0"/>
              <a:t>Telefone do próprio aluno(a):_______________________________________________</a:t>
            </a:r>
          </a:p>
          <a:p>
            <a:r>
              <a:rPr lang="pt-BR" sz="1200" dirty="0"/>
              <a:t>Em caso de emergência, entrar em contato com:_______________________________</a:t>
            </a:r>
          </a:p>
          <a:p>
            <a:r>
              <a:rPr lang="pt-BR" sz="1200" dirty="0"/>
              <a:t>Endereço do(a)  Aluno(a):__________________________________________________</a:t>
            </a:r>
          </a:p>
          <a:p>
            <a:r>
              <a:rPr lang="pt-BR" sz="1200" dirty="0"/>
              <a:t>_______________________________________________________________________</a:t>
            </a:r>
          </a:p>
          <a:p>
            <a:endParaRPr lang="pt-BR" sz="1200" dirty="0"/>
          </a:p>
          <a:p>
            <a:r>
              <a:rPr lang="pt-BR" sz="1200" dirty="0"/>
              <a:t>Igreja que congrega ou frequenta:____________________________________________</a:t>
            </a:r>
          </a:p>
          <a:p>
            <a:endParaRPr lang="pt-BR" sz="800" dirty="0"/>
          </a:p>
          <a:p>
            <a:pPr algn="just"/>
            <a:r>
              <a:rPr lang="pt-BR" sz="1200" dirty="0"/>
              <a:t>Há alguma </a:t>
            </a:r>
            <a:r>
              <a:rPr lang="pt-BR" sz="1200" b="1" dirty="0"/>
              <a:t>observação sobre a saúde/comportamento/convívio do alunos </a:t>
            </a:r>
            <a:r>
              <a:rPr lang="pt-BR" sz="1200" dirty="0"/>
              <a:t>que os professores precisam saber?   (     ) Sim     (     ) Não</a:t>
            </a:r>
          </a:p>
          <a:p>
            <a:r>
              <a:rPr lang="pt-BR" sz="1200" dirty="0"/>
              <a:t>Se Sim, qual?____________________________________________________________</a:t>
            </a:r>
          </a:p>
          <a:p>
            <a:endParaRPr lang="pt-BR" sz="800" dirty="0"/>
          </a:p>
          <a:p>
            <a:r>
              <a:rPr lang="pt-BR" sz="1200" b="1" dirty="0"/>
              <a:t>Qual o Módulo  irá cursar?________________________________________________</a:t>
            </a:r>
          </a:p>
          <a:p>
            <a:r>
              <a:rPr lang="pt-BR" sz="1200" b="1" dirty="0"/>
              <a:t>Qual  Nível (faixa etária) da turma: </a:t>
            </a:r>
            <a:r>
              <a:rPr lang="pt-BR" sz="1200" dirty="0"/>
              <a:t>(    ) Nível 1     (   ) Nível 2    (    ) Nível 3    (   ) Nível 4 </a:t>
            </a:r>
          </a:p>
          <a:p>
            <a:endParaRPr lang="pt-BR" sz="800" dirty="0"/>
          </a:p>
          <a:p>
            <a:r>
              <a:rPr lang="pt-BR" sz="1200" dirty="0"/>
              <a:t>Autorizo o uso de imagem do(a) aluno(a) em redes sociais para divulgação do trabalho desenvolvido, sem fins lucrativos e de forma gratuita, livre de qualquer ônus.</a:t>
            </a:r>
          </a:p>
          <a:p>
            <a:endParaRPr lang="pt-BR" sz="800" dirty="0"/>
          </a:p>
          <a:p>
            <a:r>
              <a:rPr lang="pt-BR" sz="1200" dirty="0"/>
              <a:t>Parentesco do(a) responsável pela matrícula do(a) aluno(a):___________________ ___</a:t>
            </a:r>
          </a:p>
          <a:p>
            <a:r>
              <a:rPr lang="pt-BR" sz="1200" b="1" dirty="0"/>
              <a:t>Assinatura do(a) responsável pelo(a) aluno(a):__________________________________</a:t>
            </a:r>
          </a:p>
          <a:p>
            <a:r>
              <a:rPr lang="pt-BR" sz="1200" b="1" dirty="0"/>
              <a:t>Data da Matrícula</a:t>
            </a:r>
            <a:r>
              <a:rPr lang="pt-BR" sz="1200" dirty="0"/>
              <a:t>: 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6698751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550</Words>
  <Application>Microsoft Office PowerPoint</Application>
  <PresentationFormat>Widescreen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Tiago Maciel souto</dc:creator>
  <cp:lastModifiedBy>Heverton Abbadie</cp:lastModifiedBy>
  <cp:revision>52</cp:revision>
  <cp:lastPrinted>2023-02-06T01:02:24Z</cp:lastPrinted>
  <dcterms:created xsi:type="dcterms:W3CDTF">2021-08-14T02:32:01Z</dcterms:created>
  <dcterms:modified xsi:type="dcterms:W3CDTF">2025-04-11T13:01:12Z</dcterms:modified>
</cp:coreProperties>
</file>